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Nunit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Maven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1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phtalmologie.pro/wp-content/uploads/2015/08/trouble-de-la-vue2.jpg" TargetMode="External"/><Relationship Id="rId4" Type="http://schemas.openxmlformats.org/officeDocument/2006/relationships/hyperlink" Target="http://www.atmo-reunion.net/Comment-lutter-contre-la-pollution.html" TargetMode="External"/><Relationship Id="rId5" Type="http://schemas.openxmlformats.org/officeDocument/2006/relationships/hyperlink" Target="https://airnow.gov/index.cfm?action=aqibasics.aq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L'impact</a:t>
            </a:r>
            <a:r>
              <a:rPr lang="en"/>
              <a:t> de la pollution sur l´air</a:t>
            </a:r>
          </a:p>
        </p:txBody>
      </p:sp>
      <p:sp>
        <p:nvSpPr>
          <p:cNvPr id="284" name="Shape 28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Par Ana Carolina Jacob et Kasimir de Lataillade, 3eme1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associée" id="291" name="Shape 291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2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4">
            <a:alphaModFix/>
          </a:blip>
          <a:srcRect b="0" l="21386" r="18690" t="0"/>
          <a:stretch/>
        </p:blipFill>
        <p:spPr>
          <a:xfrm>
            <a:off x="144100" y="0"/>
            <a:ext cx="2953024" cy="25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75" y="-12"/>
            <a:ext cx="238125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6050" y="314675"/>
            <a:ext cx="3197950" cy="19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71825" y="2736823"/>
            <a:ext cx="5306150" cy="23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6053" y="2486678"/>
            <a:ext cx="2895450" cy="25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256375" y="-1272350"/>
            <a:ext cx="4185000" cy="530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Problématique</a:t>
            </a:r>
            <a:r>
              <a:rPr lang="en" sz="2400"/>
              <a:t>: Quel autre effet le C02 peut-il avoir dans l’air et dans notre </a:t>
            </a:r>
            <a:r>
              <a:rPr lang="en" sz="2400"/>
              <a:t>santé</a:t>
            </a:r>
            <a:r>
              <a:rPr lang="en" sz="2400"/>
              <a:t>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0" l="0" r="0" t="48686"/>
          <a:stretch/>
        </p:blipFill>
        <p:spPr>
          <a:xfrm>
            <a:off x="4791500" y="324950"/>
            <a:ext cx="4464375" cy="28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63750" y="554850"/>
            <a:ext cx="3855900" cy="239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 indice de pollution dans l’air:l’AQI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135" y="0"/>
            <a:ext cx="399298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63750" y="3623175"/>
            <a:ext cx="3855900" cy="27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0" y="1231562"/>
            <a:ext cx="4556675" cy="268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000" y="1246875"/>
            <a:ext cx="4556674" cy="264976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-28300" y="2966075"/>
            <a:ext cx="17106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Calories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depensees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 (en Kcal)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                 0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293075" y="1454250"/>
            <a:ext cx="8124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1000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  500                               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505050" y="3517200"/>
            <a:ext cx="2953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Temps                          0,5                         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(en heures)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5025075" y="3623175"/>
            <a:ext cx="2953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Temps                          0,5                         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(en heures)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448025" y="2966075"/>
            <a:ext cx="17106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Calories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depensees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 (en Kcal)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                 0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4597000" y="1454250"/>
            <a:ext cx="10215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     1000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        800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        500                    </a:t>
            </a:r>
          </a:p>
        </p:txBody>
      </p:sp>
      <p:sp>
        <p:nvSpPr>
          <p:cNvPr id="325" name="Shape 325"/>
          <p:cNvSpPr txBox="1"/>
          <p:nvPr/>
        </p:nvSpPr>
        <p:spPr>
          <a:xfrm flipH="1">
            <a:off x="2041875" y="4076650"/>
            <a:ext cx="4875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une </a:t>
            </a:r>
            <a:r>
              <a:rPr lang="en"/>
              <a:t>dépense</a:t>
            </a:r>
            <a:r>
              <a:rPr lang="en"/>
              <a:t> </a:t>
            </a:r>
            <a:r>
              <a:rPr lang="en"/>
              <a:t>d'énergie</a:t>
            </a:r>
            <a:r>
              <a:rPr lang="en"/>
              <a:t> 1,8 fois </a:t>
            </a:r>
            <a:r>
              <a:rPr lang="en"/>
              <a:t>supérieure</a:t>
            </a:r>
            <a:r>
              <a:rPr lang="en"/>
              <a:t> à la normale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                            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2324475" y="4486475"/>
            <a:ext cx="4069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                                En 2013!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34400" y="452175"/>
            <a:ext cx="4069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Moyenne de </a:t>
            </a:r>
            <a:r>
              <a:rPr lang="en"/>
              <a:t>quantité</a:t>
            </a:r>
            <a:r>
              <a:rPr lang="en"/>
              <a:t> de calories </a:t>
            </a:r>
            <a:r>
              <a:rPr lang="en"/>
              <a:t>dépensées</a:t>
            </a:r>
            <a:r>
              <a:rPr lang="en"/>
              <a:t> par           un homme marchant une heure dans un air ayant un AQI </a:t>
            </a:r>
            <a:r>
              <a:rPr lang="en"/>
              <a:t>inférieur à</a:t>
            </a:r>
            <a:r>
              <a:rPr lang="en"/>
              <a:t> 150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5025075" y="452175"/>
            <a:ext cx="4069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Moyenne de </a:t>
            </a:r>
            <a:r>
              <a:rPr lang="en"/>
              <a:t>quantité</a:t>
            </a:r>
            <a:r>
              <a:rPr lang="en"/>
              <a:t> de calories </a:t>
            </a:r>
            <a:r>
              <a:rPr lang="en"/>
              <a:t>dépensées</a:t>
            </a:r>
            <a:r>
              <a:rPr lang="en"/>
              <a:t> par           un homme marchant une heure dans un air ayant un AQI </a:t>
            </a:r>
            <a:r>
              <a:rPr lang="en"/>
              <a:t>supérieur</a:t>
            </a:r>
            <a:r>
              <a:rPr lang="en"/>
              <a:t> à 150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4795075" y="0"/>
            <a:ext cx="41277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600" y="-429425"/>
            <a:ext cx="2729200" cy="27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/>
          <p:nvPr/>
        </p:nvSpPr>
        <p:spPr>
          <a:xfrm>
            <a:off x="2566975" y="389350"/>
            <a:ext cx="2380500" cy="51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5577125" y="2525463"/>
            <a:ext cx="563100" cy="669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325" y="1553422"/>
            <a:ext cx="2729200" cy="107490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/>
          <p:nvPr/>
        </p:nvSpPr>
        <p:spPr>
          <a:xfrm>
            <a:off x="5668675" y="780350"/>
            <a:ext cx="2380500" cy="916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44325"/>
            <a:ext cx="2502100" cy="16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2325" y="1034700"/>
            <a:ext cx="2380501" cy="132249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 flipH="1" rot="10800000">
            <a:off x="729325" y="3830250"/>
            <a:ext cx="992400" cy="51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977725" y="4463500"/>
            <a:ext cx="495600" cy="305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4%</a:t>
            </a:r>
          </a:p>
        </p:txBody>
      </p:sp>
      <p:cxnSp>
        <p:nvCxnSpPr>
          <p:cNvPr id="344" name="Shape 344"/>
          <p:cNvCxnSpPr/>
          <p:nvPr/>
        </p:nvCxnSpPr>
        <p:spPr>
          <a:xfrm>
            <a:off x="1794025" y="4969825"/>
            <a:ext cx="916200" cy="9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5" name="Shape 345"/>
          <p:cNvSpPr/>
          <p:nvPr/>
        </p:nvSpPr>
        <p:spPr>
          <a:xfrm>
            <a:off x="3272725" y="4131150"/>
            <a:ext cx="563100" cy="563400"/>
          </a:xfrm>
          <a:prstGeom prst="upArrow">
            <a:avLst>
              <a:gd fmla="val 50000" name="adj1"/>
              <a:gd fmla="val 4609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3812175" y="4694675"/>
            <a:ext cx="682500" cy="352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10%</a:t>
            </a:r>
          </a:p>
        </p:txBody>
      </p:sp>
      <p:sp>
        <p:nvSpPr>
          <p:cNvPr id="347" name="Shape 347"/>
          <p:cNvSpPr/>
          <p:nvPr/>
        </p:nvSpPr>
        <p:spPr>
          <a:xfrm>
            <a:off x="3893550" y="4131150"/>
            <a:ext cx="495600" cy="563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4396527" y="4155150"/>
            <a:ext cx="495600" cy="515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2088" y="2436975"/>
            <a:ext cx="1386925" cy="149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7125" y="2565011"/>
            <a:ext cx="1629997" cy="13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5954725" y="4815825"/>
            <a:ext cx="563100" cy="3054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15%</a:t>
            </a:r>
          </a:p>
        </p:txBody>
      </p:sp>
      <p:sp>
        <p:nvSpPr>
          <p:cNvPr id="352" name="Shape 352"/>
          <p:cNvSpPr/>
          <p:nvPr/>
        </p:nvSpPr>
        <p:spPr>
          <a:xfrm>
            <a:off x="6016675" y="4468900"/>
            <a:ext cx="439200" cy="294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3" name="Shape 3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4323" y="3206148"/>
            <a:ext cx="1208432" cy="13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7882250" y="4864850"/>
            <a:ext cx="563100" cy="30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20%</a:t>
            </a:r>
          </a:p>
        </p:txBody>
      </p:sp>
      <p:sp>
        <p:nvSpPr>
          <p:cNvPr id="355" name="Shape 355"/>
          <p:cNvSpPr/>
          <p:nvPr/>
        </p:nvSpPr>
        <p:spPr>
          <a:xfrm>
            <a:off x="7807925" y="4300425"/>
            <a:ext cx="563100" cy="5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0923" y="3049475"/>
            <a:ext cx="1565765" cy="12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4947475" y="446600"/>
            <a:ext cx="4196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0,04% de CO2 dans l'air aujourd`hui</a:t>
            </a:r>
          </a:p>
        </p:txBody>
      </p:sp>
      <p:sp>
        <p:nvSpPr>
          <p:cNvPr id="358" name="Shape 358"/>
          <p:cNvSpPr/>
          <p:nvPr/>
        </p:nvSpPr>
        <p:spPr>
          <a:xfrm>
            <a:off x="6140225" y="2611550"/>
            <a:ext cx="563100" cy="56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6765775" y="2616200"/>
            <a:ext cx="439200" cy="56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7347850" y="2650950"/>
            <a:ext cx="439200" cy="51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-394275" y="673125"/>
            <a:ext cx="9603000" cy="366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7200" u="sng">
                <a:solidFill>
                  <a:srgbClr val="FF0000"/>
                </a:solidFill>
              </a:rPr>
              <a:t>LES CONSEQUENCES: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925" y="964850"/>
            <a:ext cx="2140600" cy="21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88" y="1177875"/>
            <a:ext cx="28670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x="237675" y="83675"/>
            <a:ext cx="6550500" cy="84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COMMENT SE PROTEGER ET PROTEGER LA TERRE?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55100"/>
            <a:ext cx="26289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3775" y="2407425"/>
            <a:ext cx="2628901" cy="262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8975" y="3140325"/>
            <a:ext cx="2759175" cy="18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Sources: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https://ophtalmologie.pro/wp-content/uploads/2015/08/trouble-de-la-vue2.jpg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http://www.atmo-reunion.net/Comment-lutter-contre-la-pollution.html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https://airnow.gov/index.cfm?action=aqibasics.aqi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